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65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74" r:id="rId19"/>
    <p:sldId id="275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90" d="100"/>
          <a:sy n="90" d="100"/>
        </p:scale>
        <p:origin x="-516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4C13A-508A-42F1-8BB4-7880588A33C4}" type="datetimeFigureOut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8A85-CF6A-4D53-8BCC-F770A0A90F9E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B8EA-C9CF-4E65-B469-6D2049CEB5AB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4AF4C1EB-84EE-41BE-9F08-FAA2A33D4F46}" type="slidenum">
              <a:rPr lang="ja-JP" altLang="en-US" smtClean="0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9C93-9E39-46E5-898E-0BE5EAFB5EC1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C374-CF5F-4972-BE3A-8B5D17C48095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B61F-0307-42C9-A555-60EFC057B85B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4AF4C1EB-84EE-41BE-9F08-FAA2A33D4F46}" type="slidenum">
              <a:rPr lang="ja-JP" altLang="en-US" smtClean="0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C334-08CC-45AB-8CCC-1B95C7439F04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181F-6604-4E8E-BD00-9372AE425B8B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584C-FBD5-4EDF-A408-C38072858272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187A5-C3DA-47D9-B6B6-6491D1898A8D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6CBF-8D64-4441-A2CC-845225BFA738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600">
                <a:latin typeface="+mj-ea"/>
                <a:ea typeface="+mj-ea"/>
              </a:defRPr>
            </a:lvl1pPr>
          </a:lstStyle>
          <a:p>
            <a:fld id="{4AF4C1EB-84EE-41BE-9F08-FAA2A33D4F46}" type="slidenum">
              <a:rPr lang="ja-JP" altLang="en-US" smtClean="0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85EF-D78C-4A5A-9C54-2FC8937F9B4A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10ED-244B-4AA8-A2DD-0734D5EE233C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CF2E-BECF-4CF4-9878-DF705E6798FA}" type="datetime1">
              <a:rPr kumimoji="1" lang="ja-JP" altLang="en-US" smtClean="0"/>
              <a:pPr/>
              <a:t>2015/9/28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C1EB-84EE-41BE-9F08-FAA2A33D4F46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44227"/>
            <a:ext cx="3898762" cy="2728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766601"/>
            <a:ext cx="4067098" cy="28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851920"/>
            <a:ext cx="4226446" cy="300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0838" y="3933056"/>
            <a:ext cx="4035472" cy="279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3193" y="0"/>
            <a:ext cx="837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マイクロエレクトロニクス　マイコンで利用されるシリアル通信技術</a:t>
            </a:r>
            <a:endParaRPr kumimoji="1" lang="ja-JP" altLang="en-US" sz="24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81842" y="404664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出展：東北学院大学熊谷正朗氏</a:t>
            </a:r>
            <a:endParaRPr kumimoji="1" lang="ja-JP" altLang="en-US" sz="1200" dirty="0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1966"/>
            <a:ext cx="9145016" cy="593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768" y="392802"/>
            <a:ext cx="9253536" cy="607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9384"/>
            <a:ext cx="9144630" cy="587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306" y="380300"/>
            <a:ext cx="9180612" cy="609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5469"/>
            <a:ext cx="9144000" cy="626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16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09520" cy="620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35" y="405701"/>
            <a:ext cx="9146435" cy="604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スライド番号プレースホル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633804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612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4572000" cy="344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-1"/>
            <a:ext cx="4572000" cy="634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67" y="396230"/>
            <a:ext cx="4508933" cy="303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88640"/>
            <a:ext cx="4104456" cy="312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73016"/>
            <a:ext cx="4362542" cy="312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573016"/>
            <a:ext cx="4395736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4079231" cy="295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32656"/>
            <a:ext cx="4218633" cy="294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717032"/>
            <a:ext cx="3909949" cy="276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501288"/>
            <a:ext cx="4401890" cy="335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253631" cy="29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60648"/>
            <a:ext cx="4175891" cy="298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5024"/>
            <a:ext cx="4316526" cy="303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676451"/>
            <a:ext cx="4512235" cy="318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20" y="260648"/>
            <a:ext cx="4317980" cy="304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6609"/>
            <a:ext cx="4364487" cy="30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717032"/>
            <a:ext cx="3995936" cy="277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789040"/>
            <a:ext cx="3966989" cy="285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07904" y="5949280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UART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3884549" cy="278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657" y="285551"/>
            <a:ext cx="4419343" cy="314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861048"/>
            <a:ext cx="3961086" cy="25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346" y="3573016"/>
            <a:ext cx="4374654" cy="3129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110" y="260648"/>
            <a:ext cx="440689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5618"/>
            <a:ext cx="4524229" cy="323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495" y="3717032"/>
            <a:ext cx="4301505" cy="28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84315" cy="273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4475407" cy="31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99839"/>
            <a:ext cx="4589168" cy="312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717032"/>
            <a:ext cx="4042619" cy="28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573016"/>
            <a:ext cx="4049801" cy="284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614683" y="6488668"/>
            <a:ext cx="452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Bluetooth  Low Energy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の実用化が進んでいる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917"/>
          <a:stretch>
            <a:fillRect/>
          </a:stretch>
        </p:blipFill>
        <p:spPr bwMode="auto">
          <a:xfrm>
            <a:off x="359230" y="0"/>
            <a:ext cx="87492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テキスト ボックス 2"/>
          <p:cNvSpPr txBox="1"/>
          <p:nvPr/>
        </p:nvSpPr>
        <p:spPr>
          <a:xfrm>
            <a:off x="107504" y="1988840"/>
            <a:ext cx="3914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HGP創英角ｺﾞｼｯｸUB" pitchFamily="50" charset="-128"/>
                <a:ea typeface="HGP創英角ｺﾞｼｯｸUB" pitchFamily="50" charset="-128"/>
              </a:rPr>
              <a:t>I2C</a:t>
            </a:r>
            <a:r>
              <a:rPr kumimoji="1" lang="ja-JP" altLang="en-US" sz="2000" dirty="0" smtClean="0">
                <a:latin typeface="HGP創英角ｺﾞｼｯｸUB" pitchFamily="50" charset="-128"/>
                <a:ea typeface="HGP創英角ｺﾞｼｯｸUB" pitchFamily="50" charset="-128"/>
              </a:rPr>
              <a:t>の実際</a:t>
            </a:r>
            <a:endParaRPr kumimoji="1" lang="en-US" altLang="ja-JP" sz="2000" dirty="0" smtClean="0">
              <a:latin typeface="HGP創英角ｺﾞｼｯｸUB" pitchFamily="50" charset="-128"/>
              <a:ea typeface="HGP創英角ｺﾞｼｯｸUB" pitchFamily="50" charset="-128"/>
            </a:endParaRPr>
          </a:p>
          <a:p>
            <a:r>
              <a:rPr lang="ja-JP" altLang="en-US" sz="2000" dirty="0" smtClean="0">
                <a:latin typeface="HGP創英角ｺﾞｼｯｸUB" pitchFamily="50" charset="-128"/>
                <a:ea typeface="HGP創英角ｺﾞｼｯｸUB" pitchFamily="50" charset="-128"/>
              </a:rPr>
              <a:t>リアルタイム・クロック</a:t>
            </a:r>
            <a:r>
              <a:rPr lang="en-US" altLang="ja-JP" sz="2000" dirty="0" smtClean="0">
                <a:latin typeface="HGP創英角ｺﾞｼｯｸUB" pitchFamily="50" charset="-128"/>
                <a:ea typeface="HGP創英角ｺﾞｼｯｸUB" pitchFamily="50" charset="-128"/>
              </a:rPr>
              <a:t>IC</a:t>
            </a:r>
            <a:r>
              <a:rPr lang="ja-JP" altLang="en-US" sz="2000" dirty="0" smtClean="0">
                <a:latin typeface="HGP創英角ｺﾞｼｯｸUB" pitchFamily="50" charset="-128"/>
                <a:ea typeface="HGP創英角ｺﾞｼｯｸUB" pitchFamily="50" charset="-128"/>
              </a:rPr>
              <a:t>の利用実習</a:t>
            </a:r>
            <a:endParaRPr kumimoji="1"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C1EB-84EE-41BE-9F08-FAA2A33D4F46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6396335"/>
            <a:ext cx="304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出典：神埼康宏著</a:t>
            </a:r>
            <a:endParaRPr lang="en-US" altLang="ja-JP" sz="1200" dirty="0" smtClean="0"/>
          </a:p>
          <a:p>
            <a:r>
              <a:rPr lang="ja-JP" altLang="en-US" sz="1200" dirty="0" smtClean="0"/>
              <a:t>　　　　</a:t>
            </a:r>
            <a:r>
              <a:rPr lang="en-US" altLang="ja-JP" sz="1200" dirty="0" err="1" smtClean="0"/>
              <a:t>Arduino</a:t>
            </a:r>
            <a:r>
              <a:rPr lang="ja-JP" altLang="en-US" sz="1200" dirty="0" smtClean="0"/>
              <a:t>で計る，計る，量る</a:t>
            </a:r>
            <a:r>
              <a:rPr lang="ja-JP" altLang="en-US" sz="1200" dirty="0" smtClean="0"/>
              <a:t>　</a:t>
            </a:r>
            <a:r>
              <a:rPr kumimoji="1" lang="en-US" altLang="ja-JP" sz="1200" dirty="0" smtClean="0"/>
              <a:t>CQ</a:t>
            </a:r>
            <a:r>
              <a:rPr kumimoji="1" lang="ja-JP" altLang="en-US" sz="1200" dirty="0" smtClean="0"/>
              <a:t>出版社</a:t>
            </a:r>
            <a:endParaRPr kumimoji="1" lang="ja-JP" alt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50</Words>
  <Application>Microsoft Office PowerPoint</Application>
  <PresentationFormat>画面に合わせる (4:3)</PresentationFormat>
  <Paragraphs>27</Paragraphs>
  <Slides>19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yamawaki</dc:creator>
  <cp:lastModifiedBy>yamawaki</cp:lastModifiedBy>
  <cp:revision>4</cp:revision>
  <dcterms:created xsi:type="dcterms:W3CDTF">2015-09-23T06:26:21Z</dcterms:created>
  <dcterms:modified xsi:type="dcterms:W3CDTF">2015-09-28T02:31:44Z</dcterms:modified>
</cp:coreProperties>
</file>